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8"/>
  </p:notesMasterIdLst>
  <p:handoutMasterIdLst>
    <p:handoutMasterId r:id="rId29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1" r:id="rId23"/>
    <p:sldId id="794" r:id="rId24"/>
    <p:sldId id="774" r:id="rId25"/>
    <p:sldId id="601" r:id="rId26"/>
    <p:sldId id="592" r:id="rId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89041" autoAdjust="0"/>
  </p:normalViewPr>
  <p:slideViewPr>
    <p:cSldViewPr snapToGrid="0" showGuides="1">
      <p:cViewPr varScale="1">
        <p:scale>
          <a:sx n="112" d="100"/>
          <a:sy n="112" d="100"/>
        </p:scale>
        <p:origin x="2600" y="200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11/13/25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11/13/25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11/13/25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11/13/25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use a randomness extractor function 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Theorem: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 holds (only) if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Number of messages co-prime to </a:t>
            </a:r>
            <a:r>
              <a:rPr lang="en-US" alt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238029"/>
            <a:ext cx="2133600" cy="457200"/>
          </a:xfrm>
        </p:spPr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2880993" y="4354014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r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3835847" y="487020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3835847" y="542394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3835847" y="5950437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Sections 1.2.4,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6.4 (except 6.4.4 and 6.4.5)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6.6 (except 6.6.1.1 and 6.6.1.2)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is known to everyone, including the adversary, and can use it to encrypt any message they want.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94006</TotalTime>
  <Words>1759</Words>
  <Application>Microsoft Macintosh PowerPoint</Application>
  <PresentationFormat>On-screen Show (4:3)</PresentationFormat>
  <Paragraphs>251</Paragraphs>
  <Slides>26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Cryptography and Cybersecurity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658</cp:revision>
  <cp:lastPrinted>2024-11-12T14:11:43Z</cp:lastPrinted>
  <dcterms:created xsi:type="dcterms:W3CDTF">2003-03-23T06:19:47Z</dcterms:created>
  <dcterms:modified xsi:type="dcterms:W3CDTF">2025-11-13T14:15:37Z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